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59" r:id="rId8"/>
    <p:sldId id="260" r:id="rId9"/>
    <p:sldId id="270" r:id="rId10"/>
    <p:sldId id="262" r:id="rId11"/>
    <p:sldId id="264" r:id="rId12"/>
    <p:sldId id="265" r:id="rId13"/>
    <p:sldId id="271" r:id="rId14"/>
    <p:sldId id="266" r:id="rId15"/>
    <p:sldId id="276" r:id="rId16"/>
    <p:sldId id="279" r:id="rId17"/>
    <p:sldId id="268" r:id="rId18"/>
    <p:sldId id="278" r:id="rId19"/>
    <p:sldId id="273" r:id="rId20"/>
    <p:sldId id="26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EEA022D-73E1-43B3-87CE-521DD545827C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3BEF70-7203-4BB5-9A9D-C6E5A8F042C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472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64C1F94-CFA3-4C8B-A13C-AE1A7AD8FCB9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7732C3C-A191-48C2-A7E8-9C96AF841A7A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7732C3C-A191-48C2-A7E8-9C96AF841A7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86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7732C3C-A191-48C2-A7E8-9C96AF841A7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60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F2DFEDD-9F4D-4FED-9A79-74FD8FED5FC8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664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22130-A020-4145-9631-D092EF37534A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965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EF9A-AFBF-413A-B8F4-4D9F7C3EF43F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9037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7FC76-9FE3-4277-907C-E0272BFA4019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3601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DF87569-9711-4550-BB64-CF152B3783BC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56898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471B-CB88-46EA-A492-B92CB7E9A9B9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4744384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A37-6A3A-4B96-A9CE-113C514A0439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38907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6B6C5-57C4-4334-B783-D60439C50955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4587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471B-CB88-46EA-A492-B92CB7E9A9B9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0674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AAF5A04-2C60-4E88-A3D3-012D409E8FE1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4009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FAC471B-CB88-46EA-A492-B92CB7E9A9B9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29132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FAC471B-CB88-46EA-A492-B92CB7E9A9B9}" type="datetime1">
              <a:rPr lang="ko-KR" altLang="en-US" smtClean="0"/>
              <a:pPr/>
              <a:t>2022-06-23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23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815" y="1032918"/>
            <a:ext cx="5452533" cy="4792165"/>
          </a:xfrm>
          <a:effectLst/>
        </p:spPr>
        <p:txBody>
          <a:bodyPr rtlCol="0" anchor="ctr"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6000" dirty="0"/>
              <a:t>Its Good</a:t>
            </a:r>
            <a:br>
              <a:rPr lang="en-US" altLang="ko-KR" sz="6600" dirty="0"/>
            </a:br>
            <a:r>
              <a:rPr lang="ko-KR" altLang="en-US" sz="5400" dirty="0"/>
              <a:t>좋았다</a:t>
            </a:r>
            <a:br>
              <a:rPr lang="en-US" altLang="ko-KR" sz="6600" dirty="0"/>
            </a:br>
            <a:r>
              <a:rPr lang="ko-KR" altLang="en-US" sz="6600" dirty="0"/>
              <a:t>의류 쇼핑몰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8421" y="2281574"/>
            <a:ext cx="3994015" cy="2294852"/>
          </a:xfrm>
          <a:effectLst/>
        </p:spPr>
        <p:txBody>
          <a:bodyPr rtlCol="0" anchor="ctr">
            <a:normAutofit/>
          </a:bodyPr>
          <a:lstStyle/>
          <a:p>
            <a:pPr algn="ctr" rtl="0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호 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rtl="0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 현 구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rtl="0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 영 웅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966676-7307-3487-D76C-A8EA6B8EB64B}"/>
              </a:ext>
            </a:extLst>
          </p:cNvPr>
          <p:cNvSpPr/>
          <p:nvPr/>
        </p:nvSpPr>
        <p:spPr>
          <a:xfrm>
            <a:off x="42353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상품 상세 화면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1BB672-5BE5-8DF9-1D87-55213E78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14" y="1473892"/>
            <a:ext cx="5032856" cy="3910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FA930-C653-7B3D-7A87-1E5F0F8BEA0A}"/>
              </a:ext>
            </a:extLst>
          </p:cNvPr>
          <p:cNvSpPr txBox="1"/>
          <p:nvPr/>
        </p:nvSpPr>
        <p:spPr>
          <a:xfrm>
            <a:off x="1261514" y="950640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ProductDao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A837A9-FEC0-EFF8-F93F-8E498CCB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46" y="1473892"/>
            <a:ext cx="5032857" cy="39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2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966676-7307-3487-D76C-A8EA6B8EB64B}"/>
              </a:ext>
            </a:extLst>
          </p:cNvPr>
          <p:cNvSpPr/>
          <p:nvPr/>
        </p:nvSpPr>
        <p:spPr>
          <a:xfrm>
            <a:off x="42353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상품 상세 화면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73124E-40D0-CDD9-7F72-B5015A80F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86" y="1325448"/>
            <a:ext cx="4715778" cy="4800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F188C1-AC8F-6E23-A1FB-40DFEFB0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87" y="1325447"/>
            <a:ext cx="5293265" cy="4800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143B13-2927-8273-61B9-8446E2AF2DF2}"/>
              </a:ext>
            </a:extLst>
          </p:cNvPr>
          <p:cNvSpPr txBox="1"/>
          <p:nvPr/>
        </p:nvSpPr>
        <p:spPr>
          <a:xfrm>
            <a:off x="1232486" y="892584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6050A-5FFB-5E8C-F621-21A2083CF2D7}"/>
              </a:ext>
            </a:extLst>
          </p:cNvPr>
          <p:cNvSpPr txBox="1"/>
          <p:nvPr/>
        </p:nvSpPr>
        <p:spPr>
          <a:xfrm>
            <a:off x="6331287" y="882710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75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966676-7307-3487-D76C-A8EA6B8EB64B}"/>
              </a:ext>
            </a:extLst>
          </p:cNvPr>
          <p:cNvSpPr/>
          <p:nvPr/>
        </p:nvSpPr>
        <p:spPr>
          <a:xfrm>
            <a:off x="13778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목록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FA930-C653-7B3D-7A87-1E5F0F8BEA0A}"/>
              </a:ext>
            </a:extLst>
          </p:cNvPr>
          <p:cNvSpPr txBox="1"/>
          <p:nvPr/>
        </p:nvSpPr>
        <p:spPr>
          <a:xfrm>
            <a:off x="1261514" y="1042029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Boardlist</a:t>
            </a:r>
            <a:endParaRPr lang="ko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3909872-19D7-FBDA-0EA2-78960CCE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14" y="1570681"/>
            <a:ext cx="4437986" cy="47212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C7C160-8039-3DB8-CEA6-BAF649D89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29" y="4271698"/>
            <a:ext cx="5036457" cy="20202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2C398A-81DC-6BF1-D1F4-25459018D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59" y="882709"/>
            <a:ext cx="5443538" cy="30701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0394EB6-1910-62B8-ECEE-B95B3735374D}"/>
              </a:ext>
            </a:extLst>
          </p:cNvPr>
          <p:cNvSpPr txBox="1"/>
          <p:nvPr/>
        </p:nvSpPr>
        <p:spPr>
          <a:xfrm>
            <a:off x="5966864" y="436434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3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251432-B552-9611-056B-F1A26C2FF192}"/>
              </a:ext>
            </a:extLst>
          </p:cNvPr>
          <p:cNvSpPr/>
          <p:nvPr/>
        </p:nvSpPr>
        <p:spPr>
          <a:xfrm>
            <a:off x="13778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글쓰기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107E2B-0ECF-F144-1270-CEF183B9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27" y="882710"/>
            <a:ext cx="10204216" cy="582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2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251432-B552-9611-056B-F1A26C2FF192}"/>
              </a:ext>
            </a:extLst>
          </p:cNvPr>
          <p:cNvSpPr/>
          <p:nvPr/>
        </p:nvSpPr>
        <p:spPr>
          <a:xfrm>
            <a:off x="13778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글쓰기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FA9557-7956-026C-83A5-844CAB7E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67" y="1295400"/>
            <a:ext cx="5120883" cy="5029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39A0EB-6513-886C-3459-B33388B84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1295400"/>
            <a:ext cx="5261367" cy="50291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8A898-8204-C384-C839-05A4AED2E5E3}"/>
              </a:ext>
            </a:extLst>
          </p:cNvPr>
          <p:cNvSpPr txBox="1"/>
          <p:nvPr/>
        </p:nvSpPr>
        <p:spPr>
          <a:xfrm>
            <a:off x="1184667" y="926068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Boardwrite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37CDF-6D76-E149-EA70-65FCC71B33E9}"/>
              </a:ext>
            </a:extLst>
          </p:cNvPr>
          <p:cNvSpPr txBox="1"/>
          <p:nvPr/>
        </p:nvSpPr>
        <p:spPr>
          <a:xfrm>
            <a:off x="6448425" y="882710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374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B49FAC7-6D13-812C-FF7B-71FA085CDEB9}"/>
              </a:ext>
            </a:extLst>
          </p:cNvPr>
          <p:cNvSpPr/>
          <p:nvPr/>
        </p:nvSpPr>
        <p:spPr>
          <a:xfrm>
            <a:off x="13778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게시글 상세 보기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22EDEC-9499-315E-BCED-B7B39CD7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00" y="1142680"/>
            <a:ext cx="10580429" cy="51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3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B49FAC7-6D13-812C-FF7B-71FA085CDEB9}"/>
              </a:ext>
            </a:extLst>
          </p:cNvPr>
          <p:cNvSpPr/>
          <p:nvPr/>
        </p:nvSpPr>
        <p:spPr>
          <a:xfrm>
            <a:off x="13778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게시글 상세 보기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128BFF-8CA3-CA98-B682-09F4BFFE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67" y="1457325"/>
            <a:ext cx="4911333" cy="51902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2F9691-B219-28F0-F5D3-F0236D85D742}"/>
              </a:ext>
            </a:extLst>
          </p:cNvPr>
          <p:cNvSpPr txBox="1"/>
          <p:nvPr/>
        </p:nvSpPr>
        <p:spPr>
          <a:xfrm>
            <a:off x="6312354" y="990154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BoardDAO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BBF7E0-65E7-D7CF-50FC-3F2EA2471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354" y="1457325"/>
            <a:ext cx="5473246" cy="51902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343202-8341-39E3-6E79-8D3BF9DF2873}"/>
              </a:ext>
            </a:extLst>
          </p:cNvPr>
          <p:cNvSpPr txBox="1"/>
          <p:nvPr/>
        </p:nvSpPr>
        <p:spPr>
          <a:xfrm>
            <a:off x="1184667" y="990154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Boardcontent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680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2-06-21 11-32-04-340">
            <a:hlinkClick r:id="" action="ppaction://media"/>
            <a:extLst>
              <a:ext uri="{FF2B5EF4-FFF2-40B4-BE49-F238E27FC236}">
                <a16:creationId xmlns:a16="http://schemas.microsoft.com/office/drawing/2014/main" id="{9CFFEAC2-B8DC-D508-B307-F15F641AC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039" y="543337"/>
            <a:ext cx="9917278" cy="500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7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5D5AC4-62CC-338F-3761-D78B972A4277}"/>
              </a:ext>
            </a:extLst>
          </p:cNvPr>
          <p:cNvSpPr/>
          <p:nvPr/>
        </p:nvSpPr>
        <p:spPr>
          <a:xfrm>
            <a:off x="3978903" y="3026490"/>
            <a:ext cx="423419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en-US" altLang="ko-KR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118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ko-KR" altLang="en-US" dirty="0"/>
              <a:t>목</a:t>
            </a:r>
            <a:r>
              <a:rPr lang="en-US" altLang="ko-KR" dirty="0"/>
              <a:t>	</a:t>
            </a:r>
            <a:r>
              <a:rPr lang="ko-KR" altLang="en-US" dirty="0"/>
              <a:t>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28954" y="1412852"/>
            <a:ext cx="23920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 algn="ctr">
              <a:buAutoNum type="arabicPeriod"/>
            </a:pP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 요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06699" y="3294163"/>
            <a:ext cx="53042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화면 및 코드 설명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28954" y="5316472"/>
            <a:ext cx="6796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의류 쇼핑몰 </a:t>
            </a: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사이트 시연 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3013" y="2770943"/>
            <a:ext cx="64748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1-2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베이스 테이블 소개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59462" y="2247723"/>
            <a:ext cx="64748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1-1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 및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사이트 소개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E646A4-92A1-E507-4ECF-67B120241653}"/>
              </a:ext>
            </a:extLst>
          </p:cNvPr>
          <p:cNvSpPr/>
          <p:nvPr/>
        </p:nvSpPr>
        <p:spPr>
          <a:xfrm>
            <a:off x="1839235" y="4234625"/>
            <a:ext cx="64748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주요 코드 소개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E2E2AD-FD3D-512A-DC3C-5A2C66EF2635}"/>
              </a:ext>
            </a:extLst>
          </p:cNvPr>
          <p:cNvSpPr/>
          <p:nvPr/>
        </p:nvSpPr>
        <p:spPr>
          <a:xfrm>
            <a:off x="1839235" y="4778506"/>
            <a:ext cx="64748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-2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주요 코드 설명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145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 및 사이트 소개</a:t>
            </a:r>
            <a:endParaRPr lang="en-US" altLang="ko-KR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87944" y="1526295"/>
            <a:ext cx="89434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/>
              <a:t>다양한 의류들을 브랜드와 종류 별로 소개해주는 쇼핑몰사이트 입니다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C7400BE-E128-A56B-8E99-5429464FC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723474"/>
              </p:ext>
            </p:extLst>
          </p:nvPr>
        </p:nvGraphicFramePr>
        <p:xfrm>
          <a:off x="1251678" y="3033483"/>
          <a:ext cx="9067979" cy="28085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6806">
                  <a:extLst>
                    <a:ext uri="{9D8B030D-6E8A-4147-A177-3AD203B41FA5}">
                      <a16:colId xmlns:a16="http://schemas.microsoft.com/office/drawing/2014/main" val="3393513727"/>
                    </a:ext>
                  </a:extLst>
                </a:gridCol>
                <a:gridCol w="2006430">
                  <a:extLst>
                    <a:ext uri="{9D8B030D-6E8A-4147-A177-3AD203B41FA5}">
                      <a16:colId xmlns:a16="http://schemas.microsoft.com/office/drawing/2014/main" val="3087688004"/>
                    </a:ext>
                  </a:extLst>
                </a:gridCol>
                <a:gridCol w="5834743">
                  <a:extLst>
                    <a:ext uri="{9D8B030D-6E8A-4147-A177-3AD203B41FA5}">
                      <a16:colId xmlns:a16="http://schemas.microsoft.com/office/drawing/2014/main" val="4122561345"/>
                    </a:ext>
                  </a:extLst>
                </a:gridCol>
              </a:tblGrid>
              <a:tr h="7021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이 </a:t>
                      </a:r>
                      <a:r>
                        <a:rPr lang="ko-KR" altLang="en-US" dirty="0" err="1"/>
                        <a:t>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담 당 역 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수행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42868"/>
                  </a:ext>
                </a:extLst>
              </a:tr>
              <a:tr h="7021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주 호 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프론트 </a:t>
                      </a:r>
                      <a:r>
                        <a:rPr lang="ko-KR" altLang="en-US" dirty="0" err="1"/>
                        <a:t>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게시판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회원가입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 전반적인 </a:t>
                      </a:r>
                      <a:r>
                        <a:rPr lang="ko-KR" altLang="en-US" baseline="0" dirty="0" err="1"/>
                        <a:t>백엔드</a:t>
                      </a:r>
                      <a:r>
                        <a:rPr lang="ko-KR" altLang="en-US" baseline="0" dirty="0"/>
                        <a:t>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101023"/>
                  </a:ext>
                </a:extLst>
              </a:tr>
              <a:tr h="7021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강 현 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프론트 </a:t>
                      </a:r>
                      <a:r>
                        <a:rPr lang="ko-KR" altLang="en-US" dirty="0" err="1"/>
                        <a:t>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메인 화면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상세 페이지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 목록 등의 </a:t>
                      </a:r>
                      <a:r>
                        <a:rPr lang="ko-KR" altLang="en-US" baseline="0" dirty="0" err="1"/>
                        <a:t>프론트엔드</a:t>
                      </a:r>
                      <a:r>
                        <a:rPr lang="ko-KR" altLang="en-US" baseline="0" dirty="0"/>
                        <a:t> 및 </a:t>
                      </a:r>
                      <a:r>
                        <a:rPr lang="ko-KR" altLang="en-US" baseline="0" dirty="0" err="1"/>
                        <a:t>백엔드</a:t>
                      </a:r>
                      <a:r>
                        <a:rPr lang="ko-KR" altLang="en-US" baseline="0" dirty="0"/>
                        <a:t>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0795"/>
                  </a:ext>
                </a:extLst>
              </a:tr>
              <a:tr h="7021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백 영 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프론트 </a:t>
                      </a:r>
                      <a:r>
                        <a:rPr lang="ko-KR" altLang="en-US" dirty="0" err="1"/>
                        <a:t>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자료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게시판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ko-KR" altLang="en-US" baseline="0" dirty="0" err="1"/>
                        <a:t>프론트엔드</a:t>
                      </a:r>
                      <a:r>
                        <a:rPr lang="ko-KR" altLang="en-US" baseline="0" dirty="0"/>
                        <a:t> 작업과 필요한 자료 조사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073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25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베이스 테이블 소개</a:t>
            </a:r>
            <a:br>
              <a:rPr lang="en-US" altLang="ko-KR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50" y="5344852"/>
            <a:ext cx="6369379" cy="1171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52" y="3582265"/>
            <a:ext cx="6287377" cy="1181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28" y="1893742"/>
            <a:ext cx="6967972" cy="11457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19028" y="1475055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</a:t>
            </a:r>
            <a:r>
              <a:rPr lang="en-US" altLang="ko-KR" dirty="0"/>
              <a:t>(Board) </a:t>
            </a:r>
            <a:r>
              <a:rPr lang="ko-KR" altLang="en-US" dirty="0"/>
              <a:t> 테이블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28552" y="3112383"/>
            <a:ext cx="20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(Signup) </a:t>
            </a:r>
            <a:r>
              <a:rPr lang="ko-KR" altLang="en-US" dirty="0"/>
              <a:t>테이블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575" y="1475055"/>
            <a:ext cx="2085975" cy="43695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46550" y="4845895"/>
            <a:ext cx="445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 정보 </a:t>
            </a:r>
            <a:r>
              <a:rPr lang="en-US" altLang="ko-KR" dirty="0"/>
              <a:t>(Product / Top / Pants / Shoes) </a:t>
            </a:r>
            <a:r>
              <a:rPr lang="ko-KR" altLang="en-US" dirty="0"/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358086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주요 화면 및  코드 설명</a:t>
            </a:r>
            <a:endParaRPr lang="en-US" altLang="ko-KR" sz="4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888804"/>
            <a:ext cx="6576486" cy="3676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95907" y="1275435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80" y="1874517"/>
            <a:ext cx="3098316" cy="439102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340839" y="2762250"/>
            <a:ext cx="450486" cy="257175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9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2607" y="38961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20" y="1545407"/>
            <a:ext cx="5419449" cy="4746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4DCBAB-B219-2C72-E728-8267252DFB19}"/>
              </a:ext>
            </a:extLst>
          </p:cNvPr>
          <p:cNvSpPr txBox="1"/>
          <p:nvPr/>
        </p:nvSpPr>
        <p:spPr>
          <a:xfrm>
            <a:off x="1336720" y="1176075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Scontroller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91068-5A05-97ED-DCAF-72B7205C6F8B}"/>
              </a:ext>
            </a:extLst>
          </p:cNvPr>
          <p:cNvSpPr txBox="1"/>
          <p:nvPr/>
        </p:nvSpPr>
        <p:spPr>
          <a:xfrm>
            <a:off x="6756169" y="1176075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SignUpInsertService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B7EDA19-D6B7-7DA2-D897-CCBBE583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12" y="1616008"/>
            <a:ext cx="4891513" cy="28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8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2607" y="38961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12" y="1021773"/>
            <a:ext cx="3371568" cy="509639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1BBEF30-380E-B26C-69A5-878118B4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74" y="870108"/>
            <a:ext cx="6460187" cy="352091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633DD1A-3E5F-E976-462E-051C5983BBCB}"/>
              </a:ext>
            </a:extLst>
          </p:cNvPr>
          <p:cNvSpPr/>
          <p:nvPr/>
        </p:nvSpPr>
        <p:spPr>
          <a:xfrm>
            <a:off x="9609885" y="1686098"/>
            <a:ext cx="1145918" cy="265477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273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6AC54B6-E4A1-983E-C373-AACEE321C192}"/>
              </a:ext>
            </a:extLst>
          </p:cNvPr>
          <p:cNvSpPr/>
          <p:nvPr/>
        </p:nvSpPr>
        <p:spPr>
          <a:xfrm>
            <a:off x="42353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 화면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9EF1BF-5DA8-A2F4-42D7-97F3C43F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43" y="882710"/>
            <a:ext cx="9720000" cy="59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4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565F413-0809-0ECE-1C1A-758DD6CC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17" y="1313980"/>
            <a:ext cx="4018366" cy="441292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2701F8A-8DA2-D75F-C539-140D70C6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227" y="1331174"/>
            <a:ext cx="5296646" cy="2189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E92BC8-1824-F6C6-778B-008EDACD2AA0}"/>
              </a:ext>
            </a:extLst>
          </p:cNvPr>
          <p:cNvSpPr txBox="1"/>
          <p:nvPr/>
        </p:nvSpPr>
        <p:spPr>
          <a:xfrm>
            <a:off x="1505344" y="869712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ProductDao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E27E6-ECBE-DEEC-B50E-7FFE37912841}"/>
              </a:ext>
            </a:extLst>
          </p:cNvPr>
          <p:cNvSpPr txBox="1"/>
          <p:nvPr/>
        </p:nvSpPr>
        <p:spPr>
          <a:xfrm>
            <a:off x="5853421" y="869712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Homecon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7F4142-7220-EE58-F426-3CFB1C2D5ADE}"/>
              </a:ext>
            </a:extLst>
          </p:cNvPr>
          <p:cNvSpPr/>
          <p:nvPr/>
        </p:nvSpPr>
        <p:spPr>
          <a:xfrm>
            <a:off x="42353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 화면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4410F-02DA-F84E-E845-2C64476E3284}"/>
              </a:ext>
            </a:extLst>
          </p:cNvPr>
          <p:cNvSpPr txBox="1"/>
          <p:nvPr/>
        </p:nvSpPr>
        <p:spPr>
          <a:xfrm>
            <a:off x="5854227" y="3618550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Hcontroller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124DB9F-2C85-B941-1E80-539DD6AB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227" y="4021929"/>
            <a:ext cx="56197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138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E96646-423E-4354-94C2-1A28227BF075}">
  <ds:schemaRefs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0</TotalTime>
  <Words>202</Words>
  <Application>Microsoft Office PowerPoint</Application>
  <PresentationFormat>와이드스크린</PresentationFormat>
  <Paragraphs>60</Paragraphs>
  <Slides>18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Gill Sans MT</vt:lpstr>
      <vt:lpstr>Impact</vt:lpstr>
      <vt:lpstr>Badge</vt:lpstr>
      <vt:lpstr>Its Good 좋았다 의류 쇼핑몰</vt:lpstr>
      <vt:lpstr>목 차</vt:lpstr>
      <vt:lpstr>팀원 및 사이트 소개</vt:lpstr>
      <vt:lpstr>데이터 베이스 테이블 소개 </vt:lpstr>
      <vt:lpstr>주요 화면 및  코드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2022-06-21T03:16:20Z</dcterms:created>
  <dcterms:modified xsi:type="dcterms:W3CDTF">2022-06-23T14:53:19Z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